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Cinzel" charset="1" panose="00000500000000000000"/>
      <p:regular r:id="rId7"/>
    </p:embeddedFont>
    <p:embeddedFont>
      <p:font typeface="Noto Serif Italics" charset="1" panose="02020600060500090200"/>
      <p:regular r:id="rId8"/>
    </p:embeddedFont>
    <p:embeddedFont>
      <p:font typeface="Beautifully Delicious Script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5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59132" y="15623653"/>
            <a:ext cx="30750264" cy="30986501"/>
          </a:xfrm>
          <a:custGeom>
            <a:avLst/>
            <a:gdLst/>
            <a:ahLst/>
            <a:cxnLst/>
            <a:rect r="r" b="b" t="t" l="l"/>
            <a:pathLst>
              <a:path h="30986501" w="30750264">
                <a:moveTo>
                  <a:pt x="0" y="0"/>
                </a:moveTo>
                <a:lnTo>
                  <a:pt x="30750264" y="0"/>
                </a:lnTo>
                <a:lnTo>
                  <a:pt x="30750264" y="30986501"/>
                </a:lnTo>
                <a:lnTo>
                  <a:pt x="0" y="30986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659132" y="-14462080"/>
            <a:ext cx="30750264" cy="30986501"/>
          </a:xfrm>
          <a:custGeom>
            <a:avLst/>
            <a:gdLst/>
            <a:ahLst/>
            <a:cxnLst/>
            <a:rect r="r" b="b" t="t" l="l"/>
            <a:pathLst>
              <a:path h="30986501" w="30750264">
                <a:moveTo>
                  <a:pt x="30750264" y="0"/>
                </a:moveTo>
                <a:lnTo>
                  <a:pt x="0" y="0"/>
                </a:lnTo>
                <a:lnTo>
                  <a:pt x="0" y="30986501"/>
                </a:lnTo>
                <a:lnTo>
                  <a:pt x="30750264" y="30986501"/>
                </a:lnTo>
                <a:lnTo>
                  <a:pt x="30750264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5400000">
            <a:off x="-1804295" y="8009720"/>
            <a:ext cx="31788144" cy="18916348"/>
            <a:chOff x="0" y="0"/>
            <a:chExt cx="682938" cy="406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82938" cy="406400"/>
            </a:xfrm>
            <a:custGeom>
              <a:avLst/>
              <a:gdLst/>
              <a:ahLst/>
              <a:cxnLst/>
              <a:rect r="r" b="b" t="t" l="l"/>
              <a:pathLst>
                <a:path h="406400" w="682938">
                  <a:moveTo>
                    <a:pt x="479738" y="0"/>
                  </a:moveTo>
                  <a:cubicBezTo>
                    <a:pt x="591963" y="0"/>
                    <a:pt x="682938" y="90976"/>
                    <a:pt x="682938" y="203200"/>
                  </a:cubicBezTo>
                  <a:cubicBezTo>
                    <a:pt x="682938" y="315424"/>
                    <a:pt x="591963" y="406400"/>
                    <a:pt x="479738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DFAF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04775"/>
              <a:ext cx="682938" cy="511175"/>
            </a:xfrm>
            <a:prstGeom prst="rect">
              <a:avLst/>
            </a:prstGeom>
          </p:spPr>
          <p:txBody>
            <a:bodyPr anchor="ctr" rtlCol="false" tIns="288324" lIns="288324" bIns="288324" rIns="288324"/>
            <a:lstStyle/>
            <a:p>
              <a:pPr algn="ctr">
                <a:lnSpc>
                  <a:spcPts val="7151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2068721" y="27053282"/>
            <a:ext cx="1126044" cy="1126044"/>
          </a:xfrm>
          <a:custGeom>
            <a:avLst/>
            <a:gdLst/>
            <a:ahLst/>
            <a:cxnLst/>
            <a:rect r="r" b="b" t="t" l="l"/>
            <a:pathLst>
              <a:path h="1126044" w="1126044">
                <a:moveTo>
                  <a:pt x="0" y="0"/>
                </a:moveTo>
                <a:lnTo>
                  <a:pt x="1126044" y="0"/>
                </a:lnTo>
                <a:lnTo>
                  <a:pt x="1126044" y="1126043"/>
                </a:lnTo>
                <a:lnTo>
                  <a:pt x="0" y="1126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8690399">
            <a:off x="9999151" y="-7812107"/>
            <a:ext cx="21579909" cy="20069316"/>
          </a:xfrm>
          <a:custGeom>
            <a:avLst/>
            <a:gdLst/>
            <a:ahLst/>
            <a:cxnLst/>
            <a:rect r="r" b="b" t="t" l="l"/>
            <a:pathLst>
              <a:path h="20069316" w="21579909">
                <a:moveTo>
                  <a:pt x="0" y="0"/>
                </a:moveTo>
                <a:lnTo>
                  <a:pt x="21579909" y="0"/>
                </a:lnTo>
                <a:lnTo>
                  <a:pt x="21579909" y="20069316"/>
                </a:lnTo>
                <a:lnTo>
                  <a:pt x="0" y="200693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-10406167">
            <a:off x="-5376643" y="24723946"/>
            <a:ext cx="18576386" cy="17276039"/>
          </a:xfrm>
          <a:custGeom>
            <a:avLst/>
            <a:gdLst/>
            <a:ahLst/>
            <a:cxnLst/>
            <a:rect r="r" b="b" t="t" l="l"/>
            <a:pathLst>
              <a:path h="17276039" w="18576386">
                <a:moveTo>
                  <a:pt x="0" y="17276039"/>
                </a:moveTo>
                <a:lnTo>
                  <a:pt x="18576386" y="17276039"/>
                </a:lnTo>
                <a:lnTo>
                  <a:pt x="18576386" y="0"/>
                </a:lnTo>
                <a:lnTo>
                  <a:pt x="0" y="0"/>
                </a:lnTo>
                <a:lnTo>
                  <a:pt x="0" y="17276039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3244482">
            <a:off x="20153210" y="25808452"/>
            <a:ext cx="5353400" cy="5125880"/>
          </a:xfrm>
          <a:custGeom>
            <a:avLst/>
            <a:gdLst/>
            <a:ahLst/>
            <a:cxnLst/>
            <a:rect r="r" b="b" t="t" l="l"/>
            <a:pathLst>
              <a:path h="5125880" w="5353400">
                <a:moveTo>
                  <a:pt x="0" y="0"/>
                </a:moveTo>
                <a:lnTo>
                  <a:pt x="5353399" y="0"/>
                </a:lnTo>
                <a:lnTo>
                  <a:pt x="5353399" y="5125881"/>
                </a:lnTo>
                <a:lnTo>
                  <a:pt x="0" y="51258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1577201">
            <a:off x="5163623" y="6766235"/>
            <a:ext cx="5353400" cy="5125880"/>
          </a:xfrm>
          <a:custGeom>
            <a:avLst/>
            <a:gdLst/>
            <a:ahLst/>
            <a:cxnLst/>
            <a:rect r="r" b="b" t="t" l="l"/>
            <a:pathLst>
              <a:path h="5125880" w="5353400">
                <a:moveTo>
                  <a:pt x="5353400" y="0"/>
                </a:moveTo>
                <a:lnTo>
                  <a:pt x="0" y="0"/>
                </a:lnTo>
                <a:lnTo>
                  <a:pt x="0" y="5125880"/>
                </a:lnTo>
                <a:lnTo>
                  <a:pt x="5353400" y="5125880"/>
                </a:lnTo>
                <a:lnTo>
                  <a:pt x="535340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583076" y="11020818"/>
            <a:ext cx="15874090" cy="6206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418"/>
              </a:lnSpc>
            </a:pPr>
            <a:r>
              <a:rPr lang="en-US" sz="21998" spc="2199">
                <a:solidFill>
                  <a:srgbClr val="696A42"/>
                </a:solidFill>
                <a:latin typeface="Cinzel"/>
                <a:ea typeface="Cinzel"/>
                <a:cs typeface="Cinzel"/>
                <a:sym typeface="Cinzel"/>
              </a:rPr>
              <a:t>BRIDAL SHOWER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786292" y="17669481"/>
            <a:ext cx="6647100" cy="1356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24"/>
              </a:lnSpc>
            </a:pPr>
            <a:r>
              <a:rPr lang="en-US" sz="7945" i="true">
                <a:solidFill>
                  <a:srgbClr val="000000"/>
                </a:solidFill>
                <a:latin typeface="Noto Serif Italics"/>
                <a:ea typeface="Noto Serif Italics"/>
                <a:cs typeface="Noto Serif Italics"/>
                <a:sym typeface="Noto Serif Italics"/>
              </a:rPr>
              <a:t>honoring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915209" y="24033753"/>
            <a:ext cx="12389266" cy="223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06"/>
              </a:lnSpc>
            </a:pPr>
            <a:r>
              <a:rPr lang="en-US" sz="15681" spc="1568">
                <a:solidFill>
                  <a:srgbClr val="000000"/>
                </a:solidFill>
                <a:latin typeface="Cinzel"/>
                <a:ea typeface="Cinzel"/>
                <a:cs typeface="Cinzel"/>
                <a:sym typeface="Cinzel"/>
              </a:rPr>
              <a:t>12.12.2026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716000" y="26937414"/>
            <a:ext cx="3255520" cy="1433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02"/>
              </a:lnSpc>
            </a:pPr>
            <a:r>
              <a:rPr lang="en-US" sz="10182" spc="1018">
                <a:solidFill>
                  <a:srgbClr val="000000"/>
                </a:solidFill>
                <a:latin typeface="Cinzel"/>
                <a:ea typeface="Cinzel"/>
                <a:cs typeface="Cinzel"/>
                <a:sym typeface="Cinzel"/>
              </a:rPr>
              <a:t>7PM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389774" y="19070435"/>
            <a:ext cx="17440136" cy="4829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33"/>
              </a:lnSpc>
            </a:pPr>
            <a:r>
              <a:rPr lang="en-US" sz="33903">
                <a:solidFill>
                  <a:srgbClr val="696A42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Miss Chidi Eze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DAGyvU2iViY</dc:identifier>
  <dcterms:modified xsi:type="dcterms:W3CDTF">2011-08-01T06:04:30Z</dcterms:modified>
  <cp:revision>1</cp:revision>
  <dc:title>Beige Pink Floral Pattern Bridal Shower Invitation (30 x 40 in)</dc:title>
</cp:coreProperties>
</file>